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58" r:id="rId5"/>
    <p:sldId id="261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262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66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387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198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208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481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38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70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70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29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53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0F2E1-6864-4CA9-A156-78412B6D843B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33241-415D-4AC4-854D-A2A0D4510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76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ista.com/statistics/308282/active-social-network-usage-penetration-of-the-america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 smtClean="0">
                <a:latin typeface="Garamond" panose="02020404030301010803" pitchFamily="18" charset="0"/>
              </a:rPr>
              <a:t>Digital Platforms Matter Globally</a:t>
            </a:r>
            <a:endParaRPr lang="en-GB" sz="48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04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221" b="4977"/>
          <a:stretch/>
        </p:blipFill>
        <p:spPr>
          <a:xfrm>
            <a:off x="0" y="0"/>
            <a:ext cx="12381564" cy="663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4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 smtClean="0">
                <a:latin typeface="Garamond" panose="02020404030301010803" pitchFamily="18" charset="0"/>
              </a:rPr>
              <a:t>Is this the new business model </a:t>
            </a:r>
            <a:r>
              <a:rPr lang="en-GB" sz="4800" b="1" smtClean="0">
                <a:latin typeface="Garamond" panose="02020404030301010803" pitchFamily="18" charset="0"/>
              </a:rPr>
              <a:t>of </a:t>
            </a:r>
            <a:r>
              <a:rPr lang="en-GB" sz="4800" b="1" smtClean="0">
                <a:latin typeface="Garamond" panose="02020404030301010803" pitchFamily="18" charset="0"/>
              </a:rPr>
              <a:t>21</a:t>
            </a:r>
            <a:r>
              <a:rPr lang="en-GB" sz="4800" b="1" baseline="30000" smtClean="0">
                <a:latin typeface="Garamond" panose="02020404030301010803" pitchFamily="18" charset="0"/>
              </a:rPr>
              <a:t>st</a:t>
            </a:r>
            <a:r>
              <a:rPr lang="en-GB" sz="4800" b="1" smtClean="0">
                <a:latin typeface="Garamond" panose="02020404030301010803" pitchFamily="18" charset="0"/>
              </a:rPr>
              <a:t>  </a:t>
            </a:r>
            <a:r>
              <a:rPr lang="en-GB" sz="4800" b="1" dirty="0" smtClean="0">
                <a:latin typeface="Garamond" panose="02020404030301010803" pitchFamily="18" charset="0"/>
              </a:rPr>
              <a:t>Century?</a:t>
            </a:r>
            <a:endParaRPr lang="en-GB" sz="48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1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015-04-28-1430190415-5802848-NoEst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83" y="0"/>
            <a:ext cx="8892509" cy="666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28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 smtClean="0">
                <a:latin typeface="Garamond" panose="02020404030301010803" pitchFamily="18" charset="0"/>
              </a:rPr>
              <a:t>Developmental value and local context</a:t>
            </a:r>
            <a:endParaRPr lang="en-GB" sz="48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51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48144" y="1515567"/>
            <a:ext cx="14673006" cy="386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5" descr="statistic_id308282_active-mobile-social-media-penetration-in-the-americas-2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5" y="0"/>
            <a:ext cx="7273637" cy="896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48144" y="9091462"/>
            <a:ext cx="1467300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https://www.statista.com/statistics/308282/active-social-network-usage-penetration-of-the-americas/</a:t>
            </a: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8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Garamond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Surrey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Bonina C  Dr (Surrey Business Schl)</dc:creator>
  <cp:lastModifiedBy>Bonina C  Dr (Surrey Business Schl)</cp:lastModifiedBy>
  <cp:revision>6</cp:revision>
  <dcterms:created xsi:type="dcterms:W3CDTF">2018-04-11T23:36:02Z</dcterms:created>
  <dcterms:modified xsi:type="dcterms:W3CDTF">2018-04-12T09:08:24Z</dcterms:modified>
</cp:coreProperties>
</file>